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8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4BF2-FA9F-4F4B-8F0D-D598AF0D3F2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A342-FC83-4D33-BAE3-B2F0BD9B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458200" cy="25908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Planck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229600" cy="3048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Azyyati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Magister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Fisika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Pascasarjana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UNIVERSITAS AHMAD DAHLAN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48600" cy="4724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virtual</a:t>
            </a: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(work function)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fotosel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tetapan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</a:t>
            </a: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kinetik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tegangan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penghentinya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73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12191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5036906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Mengaktifkan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Phet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menu simulations, Quantum Phenomena,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kemudia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aktifkan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Elektrik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intensitasnya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menggeser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bagiam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Beam Control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tertera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%</a:t>
            </a:r>
          </a:p>
          <a:p>
            <a:pPr marL="457200" indent="-457200" algn="l"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Mengubag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gelombang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pengukuran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menggeser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Beam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Contorl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tertera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nm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0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9248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tegangan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penghenti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menggeser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tombol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baterai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Dari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data-data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grafik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membuktikan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 </a:t>
            </a:r>
          </a:p>
          <a:p>
            <a:pPr algn="l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52964"/>
            <a:ext cx="4572000" cy="323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danPembahasan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153400" cy="4114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tetapan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katoda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diemisikan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katoda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lubang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bertambah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katoda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Lenard,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maksimum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sebanding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diemisikan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8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3429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 data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grafik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di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6,59573x10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-34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Js.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mendekati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planck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6,62618x10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-34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Js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selisih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0,45%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presentase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selisish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pembuktian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351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229600" cy="11429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kami,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simpulkan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839200" cy="4648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mengalir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tegangan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multimeter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tegangan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penghenti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penganalisaan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Pneggunaan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penganalisan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memadukan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eksperimental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planck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 = 6,59573x10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mendekati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Planck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h=6,2618x10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-34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persentase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ralat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0,45%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0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365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Penentuan Konstanta Planck Menggunakan Perangkat Lunak (PhET)</vt:lpstr>
      <vt:lpstr>A. Tujuan </vt:lpstr>
      <vt:lpstr>B. Eksperimen   Secara garis besar, prosedur kerja analisis dengan PhET adalah sebagai berikut :</vt:lpstr>
      <vt:lpstr>PowerPoint Presentation</vt:lpstr>
      <vt:lpstr>C. Hasil danPembahasan   Hasil pengukuran terhadap Vs dan λ untuk 6 macam warna cahaya, </vt:lpstr>
      <vt:lpstr> Dari data dan grafik yang di analisis telah diperoleh kemudian dianalisis, didapatkan nilai Konstanta Planck sebesar 6,59573x10-34Js. Nilai tersebut cukup mendekati nilai konstanta planck teori yaitu 6,62618x10-34Js dengan selisih sebesar 0,45%  Dengan nilai presentase selisish konstanta Planck secara eksperimen dan nilai secara teori yang cukup kecil, maka penggunaan media PhET bisa dikatakan dapat membantu pembelajaran dalam pembuktian konstanta Planck </vt:lpstr>
      <vt:lpstr>D. Kesimpulan    Berdasarkan pada hasil percobaan kami, maka dapat di simpulkan beberapa hal sebagai berikut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Tujuan</dc:title>
  <dc:creator>Azy</dc:creator>
  <cp:lastModifiedBy>Azy</cp:lastModifiedBy>
  <cp:revision>12</cp:revision>
  <dcterms:created xsi:type="dcterms:W3CDTF">2020-03-19T10:02:10Z</dcterms:created>
  <dcterms:modified xsi:type="dcterms:W3CDTF">2020-03-19T13:57:52Z</dcterms:modified>
</cp:coreProperties>
</file>