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68" r:id="rId6"/>
    <p:sldId id="264" r:id="rId7"/>
    <p:sldId id="267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forces-and-motion-basics/latest/forces-and-motion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Impuso</a:t>
            </a:r>
            <a:r>
              <a:rPr lang="pt-BR" sz="3200" b="1" dirty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 </a:t>
            </a:r>
            <a:r>
              <a:rPr lang="pt-BR" sz="3200" b="1" dirty="0" smtClean="0">
                <a:latin typeface="Berlin Sans FB Demi" panose="020E0802020502020306" pitchFamily="34" charset="0"/>
              </a:rPr>
              <a:t>OA “Force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phet.colorado.edu/sims/html/forces-and-motion-basics/latest/forces-and-motion-basics_en.html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82" y="2032139"/>
            <a:ext cx="5979569" cy="321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25321" y="537739"/>
                <a:ext cx="10515600" cy="50792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 smtClean="0">
                    <a:latin typeface="Arial Black" panose="020B0A04020102020204" pitchFamily="34" charset="0"/>
                  </a:rPr>
                  <a:t>O que é impulso?</a:t>
                </a: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PT" dirty="0">
                    <a:solidFill>
                      <a:schemeClr val="accent5">
                        <a:lumMod val="75000"/>
                      </a:schemeClr>
                    </a:solidFill>
                  </a:rPr>
                  <a:t>Impulso é a grandeza física que mede a variação da </a:t>
                </a:r>
                <a:r>
                  <a:rPr lang="pt-PT" dirty="0">
                    <a:solidFill>
                      <a:schemeClr val="accent6">
                        <a:lumMod val="50000"/>
                      </a:schemeClr>
                    </a:solidFill>
                    <a:latin typeface="Arial Black" panose="020B0A04020102020204" pitchFamily="34" charset="0"/>
                  </a:rPr>
                  <a:t>quantidade de movimento</a:t>
                </a:r>
                <a:r>
                  <a:rPr lang="pt-PT" dirty="0">
                    <a:solidFill>
                      <a:schemeClr val="accent5">
                        <a:lumMod val="75000"/>
                      </a:schemeClr>
                    </a:solidFill>
                  </a:rPr>
                  <a:t> de um objeto.</a:t>
                </a:r>
                <a:r>
                  <a:rPr lang="pt-PT" dirty="0"/>
                  <a:t> </a:t>
                </a:r>
                <a:r>
                  <a:rPr lang="pt-PT" dirty="0">
                    <a:solidFill>
                      <a:srgbClr val="FF0000"/>
                    </a:solidFill>
                  </a:rPr>
                  <a:t>É causado pela ação de uma </a:t>
                </a:r>
                <a:r>
                  <a:rPr lang="pt-PT" dirty="0" smtClean="0">
                    <a:solidFill>
                      <a:srgbClr val="FF0000"/>
                    </a:solidFill>
                  </a:rPr>
                  <a:t>força </a:t>
                </a:r>
                <a:r>
                  <a:rPr lang="pt-PT" dirty="0">
                    <a:solidFill>
                      <a:srgbClr val="FF0000"/>
                    </a:solidFill>
                  </a:rPr>
                  <a:t>atuando durante um intervalo de </a:t>
                </a:r>
                <a:r>
                  <a:rPr lang="pt-PT" dirty="0" smtClean="0">
                    <a:solidFill>
                      <a:srgbClr val="FF0000"/>
                    </a:solidFill>
                  </a:rPr>
                  <a:t>tempo. </a:t>
                </a:r>
              </a:p>
              <a:p>
                <a:endParaRPr lang="pt-PT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pt-BR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3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pt-BR" sz="3000" dirty="0" smtClean="0">
                    <a:solidFill>
                      <a:schemeClr val="tx1"/>
                    </a:solidFill>
                  </a:rPr>
                  <a:t>Unidades: Força é dada em Newton, tempo é dado em Segundo e Impulso é dado em N</a:t>
                </a:r>
                <a:r>
                  <a:rPr lang="pt-BR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· </m:t>
                    </m:r>
                  </m:oMath>
                </a14:m>
                <a:r>
                  <a:rPr lang="pt-BR" sz="3000" dirty="0" smtClean="0">
                    <a:solidFill>
                      <a:schemeClr val="tx1"/>
                    </a:solidFill>
                  </a:rPr>
                  <a:t>s.</a:t>
                </a:r>
                <a:endParaRPr lang="pt-BR" sz="3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5321" y="537739"/>
                <a:ext cx="10515600" cy="5079290"/>
              </a:xfrm>
              <a:blipFill>
                <a:blip r:embed="rId2"/>
                <a:stretch>
                  <a:fillRect l="-1333" t="-2041" r="-11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6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pPr marL="0" indent="0">
              <a:buNone/>
            </a:pPr>
            <a:r>
              <a:rPr lang="pt-PT" dirty="0">
                <a:solidFill>
                  <a:schemeClr val="accent6">
                    <a:lumMod val="50000"/>
                  </a:schemeClr>
                </a:solidFill>
              </a:rPr>
              <a:t>Uma pequena força aplicada durante muito tempo pode provocar a mesma variação de quantidade de movimento que uma força grande aplicada durante pouco tempo. Ambas as forças provocaram o mesmo impulso.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67" y="2641975"/>
            <a:ext cx="7282802" cy="35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535" y="3150523"/>
            <a:ext cx="7541551" cy="370747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535" y="21868"/>
            <a:ext cx="6445673" cy="31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2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83685"/>
            <a:ext cx="4664891" cy="345771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756" y="2983685"/>
            <a:ext cx="4116321" cy="3457710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As imagens abaixo mostram diferentes objetos em movimento e suas respectivas massas. Supondo que ambos partiram do repouso, em qual situação (a da lixeira ou a da geladeira) foi utilizado o maior impulso? Explique.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10901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opção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Motion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foi aplicada uma força de 500N durante um intervalo de tempo </a:t>
            </a:r>
            <a:r>
              <a:rPr lang="el-G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Δ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t. Sabendo que a velocidade do bloco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de 50kg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 inicialmente em repouso, passou a ser 7m/s, qual o valor do impulso aplicado no bloco? Demonstre com cálculos.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636" y="2388620"/>
            <a:ext cx="6403114" cy="41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os valores de velocidade, massa e força nas imagens abaixo do antes (esquerda) e depois (direita) de um bloco que desliza sem atrito.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Sabendo que a força aplicada pelo “robô” foi constante, calcule: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aceleração do bloco.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impuso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em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N·s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444" y="1953273"/>
            <a:ext cx="3653967" cy="390414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714" y="1953273"/>
            <a:ext cx="3324863" cy="39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4458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situação abaixo, foi aplicada uma força de 400N, durante 0,5s, em um objeto de massa X. Determine o valor da massa do objeto e do impulso.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608" y="1962990"/>
            <a:ext cx="5474564" cy="424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233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Impuso utilizando  o OA “Force and Motion: Basics”</vt:lpstr>
      <vt:lpstr>Apresentação do PowerPoint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31</cp:revision>
  <dcterms:created xsi:type="dcterms:W3CDTF">2018-08-26T02:32:38Z</dcterms:created>
  <dcterms:modified xsi:type="dcterms:W3CDTF">2018-09-18T17:24:59Z</dcterms:modified>
</cp:coreProperties>
</file>