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64" r:id="rId4"/>
    <p:sldId id="284" r:id="rId5"/>
    <p:sldId id="283" r:id="rId6"/>
    <p:sldId id="288" r:id="rId7"/>
    <p:sldId id="26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circuit-construction-kit-dc/latest/circuit-construction-kit-dc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1233" y="-5927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Circuitos Elétricos</a:t>
            </a:r>
            <a:r>
              <a:rPr lang="pt-BR" sz="3200" b="1" dirty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utilizando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 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Circuit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Construction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Kit: DC (HTML5)”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phet.colorado.edu/sims/html/circuit-construction-kit-dc/latest/circuit-construction-kit-dc_en.html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453" y="1795656"/>
            <a:ext cx="6997135" cy="337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83713"/>
            <a:ext cx="10515600" cy="1974402"/>
          </a:xfrm>
        </p:spPr>
        <p:txBody>
          <a:bodyPr/>
          <a:lstStyle/>
          <a:p>
            <a:pPr algn="ctr"/>
            <a:r>
              <a:rPr lang="pt-BR" b="1" dirty="0" smtClean="0">
                <a:latin typeface="Adobe Caslon Pro Bold" panose="0205070206050A020403" pitchFamily="18" charset="0"/>
              </a:rPr>
              <a:t>Resistência elétrica (1ª Lei de Ohm)</a:t>
            </a:r>
            <a:endParaRPr lang="pt-BR" b="1" dirty="0">
              <a:latin typeface="Adobe Caslon Pro Bold" panose="0205070206050A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r>
              <a:rPr lang="pt-BR" b="1" dirty="0" smtClean="0">
                <a:latin typeface="Adobe Caslon Pro Bold" panose="0205070206050A020403" pitchFamily="18" charset="0"/>
              </a:rPr>
              <a:t>Resistência à passagem da corrente elétrica.</a:t>
            </a:r>
            <a:endParaRPr lang="pt-BR" b="1" dirty="0">
              <a:latin typeface="Adobe Caslon Pro Bold" panose="0205070206050A020403" pitchFamily="18" charset="0"/>
            </a:endParaRPr>
          </a:p>
          <a:p>
            <a:r>
              <a:rPr lang="pt-BR" b="1" dirty="0" smtClean="0">
                <a:latin typeface="Adobe Caslon Pro Bold" panose="0205070206050A020403" pitchFamily="18" charset="0"/>
              </a:rPr>
              <a:t>Resistores: são componentes elétricos destinados a gerar resistência.</a:t>
            </a:r>
            <a:endParaRPr lang="pt-BR" b="1" dirty="0"/>
          </a:p>
        </p:txBody>
      </p:sp>
      <p:pic>
        <p:nvPicPr>
          <p:cNvPr id="1026" name="Picture 2" descr="http://www.mundoeducacao.com/upload/conteudo_legenda/21e549e6b316dce4b5d4c8ef661ad6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874" y="5137221"/>
            <a:ext cx="1540881" cy="154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651" y="2250592"/>
            <a:ext cx="2131704" cy="1544996"/>
          </a:xfrm>
          <a:prstGeom prst="rect">
            <a:avLst/>
          </a:prstGeom>
        </p:spPr>
      </p:pic>
      <p:pic>
        <p:nvPicPr>
          <p:cNvPr id="1030" name="Picture 6" descr="http://www.flashdrivepros.com/Images/cutcaster-photo-801012619-USB-Flash-Drive-circui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458" y="2250592"/>
            <a:ext cx="3606253" cy="285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humbs.dreamstime.com/t/placa-de-circuito-com-resistores-e-diodo-emissor-de-luz-2510578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14" y="3121963"/>
            <a:ext cx="3022885" cy="20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tabalabs.com.br/videogames/atari/av_gemini/1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61" y="4023415"/>
            <a:ext cx="3617935" cy="271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>
                <a:latin typeface="Arial Narrow" panose="020B0606020202030204" pitchFamily="34" charset="0"/>
              </a:rPr>
              <a:t>Circuit</a:t>
            </a:r>
            <a:r>
              <a:rPr lang="pt-BR" sz="2500" dirty="0">
                <a:latin typeface="Arial Narrow" panose="020B0606020202030204" pitchFamily="34" charset="0"/>
              </a:rPr>
              <a:t> </a:t>
            </a:r>
            <a:r>
              <a:rPr lang="pt-BR" sz="2500" dirty="0" err="1">
                <a:latin typeface="Arial Narrow" panose="020B0606020202030204" pitchFamily="34" charset="0"/>
              </a:rPr>
              <a:t>Construction</a:t>
            </a:r>
            <a:r>
              <a:rPr lang="pt-BR" sz="2500" dirty="0">
                <a:latin typeface="Arial Narrow" panose="020B0606020202030204" pitchFamily="34" charset="0"/>
              </a:rPr>
              <a:t> Kit: DC (HTML5</a:t>
            </a:r>
            <a:r>
              <a:rPr lang="pt-BR" sz="2500" dirty="0" smtClean="0">
                <a:latin typeface="Arial Narrow" panose="020B0606020202030204" pitchFamily="34" charset="0"/>
              </a:rPr>
              <a:t>)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foi construído o circuito mostrado na imagem abaixo.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Apesar da alta voltagem (200.000 volts), temos uma amperagem relativamente baixa (5 ampères). Porque isso acontece?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525" y="2684440"/>
            <a:ext cx="5461029" cy="349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As imagens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abaixo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mostram dois circuitos construídos com a mesma bateria e os mesmos resistores. Porque o circuito da direita tem uma intensidade de corrente menor?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99" y="2224221"/>
            <a:ext cx="3820058" cy="392484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343" y="2224221"/>
            <a:ext cx="4229690" cy="391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Explique por que o voltímetro abaixo marca 0V quando conectado nas duas pontas do fio condutor.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680" y="2119575"/>
            <a:ext cx="3848637" cy="40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As imagens abaixo mostram dois circuitos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idênticos, mas com o amperímetro posicionado em pontos diferentes. Explique o porquê das intensidades serem diferentes.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677" y="2399742"/>
            <a:ext cx="4458322" cy="409632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069" y="2399742"/>
            <a:ext cx="4296375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65" y="2625634"/>
            <a:ext cx="5192805" cy="325908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835" y="2625634"/>
            <a:ext cx="5235965" cy="3237174"/>
          </a:xfrm>
          <a:prstGeom prst="rect">
            <a:avLst/>
          </a:prstGeom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199" y="1045027"/>
            <a:ext cx="10817135" cy="4333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As imagens abaixo mostram dois circuitos idênticos, mas com o amperímetro posicionado em pontos diferentes. Explique o porquê das intensidades serem diferentes.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184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Circuitos Elétricos utilizando  o OA “Circuit Construction Kit: DC (HTML5)”</vt:lpstr>
      <vt:lpstr>Resistência elétrica (1ª Lei de Ohm)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51</cp:revision>
  <dcterms:created xsi:type="dcterms:W3CDTF">2018-08-26T02:32:38Z</dcterms:created>
  <dcterms:modified xsi:type="dcterms:W3CDTF">2018-09-14T21:05:58Z</dcterms:modified>
</cp:coreProperties>
</file>